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D402F-AF59-48B8-9E60-F10850C63BF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4B748-672B-4AE4-B999-672EAFA0D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1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5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1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9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3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1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7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4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0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5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62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Nas101\jascc\ロゴ\jascc toplogo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80"/>
          <a:stretch/>
        </p:blipFill>
        <p:spPr bwMode="auto">
          <a:xfrm>
            <a:off x="5754677" y="125015"/>
            <a:ext cx="3253201" cy="88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555776" y="278092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すべての項目に該当なし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4" y="1047892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筆頭演者の利益相反状態の開示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9446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jascc</dc:creator>
  <cp:lastModifiedBy>npo1</cp:lastModifiedBy>
  <cp:revision>10</cp:revision>
  <dcterms:created xsi:type="dcterms:W3CDTF">2016-07-11T06:39:29Z</dcterms:created>
  <dcterms:modified xsi:type="dcterms:W3CDTF">2016-08-04T01:29:55Z</dcterms:modified>
</cp:coreProperties>
</file>