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D402F-AF59-48B8-9E60-F10850C63BFB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4B748-672B-4AE4-B999-672EAFA0DE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1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1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37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1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7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04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0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5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60A6-80C1-40F9-8230-97604D7691D2}" type="datetimeFigureOut">
              <a:rPr kumimoji="1" lang="ja-JP" altLang="en-US" smtClean="0"/>
              <a:t>2016/8/4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64DB-31DA-45E3-B6A8-D619F9CFA9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62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40470"/>
              </p:ext>
            </p:extLst>
          </p:nvPr>
        </p:nvGraphicFramePr>
        <p:xfrm>
          <a:off x="323528" y="1412776"/>
          <a:ext cx="8640960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296144"/>
                <a:gridCol w="5400600"/>
              </a:tblGrid>
              <a:tr h="59406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該当状況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企業名等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企業の役員・顧問職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株式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特許使用料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講演料等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原稿料等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研究費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4066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その他の報酬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あり ・ なし</a:t>
                      </a:r>
                      <a:endParaRPr kumimoji="1" lang="ja-JP" altLang="en-US" sz="16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55576" y="647782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筆頭演者の利益相反状態の開示</a:t>
            </a:r>
            <a:endParaRPr kumimoji="1" lang="ja-JP" altLang="en-US" sz="2000" b="1" dirty="0"/>
          </a:p>
        </p:txBody>
      </p:sp>
      <p:pic>
        <p:nvPicPr>
          <p:cNvPr id="1026" name="Picture 2" descr="\\Nas101\jascc\ロゴ\jascc toplogo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80"/>
          <a:stretch/>
        </p:blipFill>
        <p:spPr bwMode="auto">
          <a:xfrm>
            <a:off x="5754677" y="125015"/>
            <a:ext cx="3253201" cy="88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06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49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jascc</dc:creator>
  <cp:lastModifiedBy>npo1</cp:lastModifiedBy>
  <cp:revision>9</cp:revision>
  <dcterms:created xsi:type="dcterms:W3CDTF">2016-07-11T06:39:29Z</dcterms:created>
  <dcterms:modified xsi:type="dcterms:W3CDTF">2016-08-04T01:29:42Z</dcterms:modified>
</cp:coreProperties>
</file>